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1" r:id="rId4"/>
    <p:sldId id="263" r:id="rId5"/>
    <p:sldId id="266" r:id="rId6"/>
    <p:sldId id="268" r:id="rId7"/>
    <p:sldId id="269" r:id="rId8"/>
    <p:sldId id="270" r:id="rId9"/>
    <p:sldId id="271" r:id="rId10"/>
    <p:sldId id="267" r:id="rId11"/>
    <p:sldId id="272" r:id="rId12"/>
    <p:sldId id="274" r:id="rId13"/>
    <p:sldId id="265" r:id="rId14"/>
    <p:sldId id="273" r:id="rId15"/>
    <p:sldId id="278" r:id="rId16"/>
    <p:sldId id="275" r:id="rId17"/>
    <p:sldId id="276" r:id="rId18"/>
    <p:sldId id="279" r:id="rId19"/>
    <p:sldId id="280" r:id="rId20"/>
    <p:sldId id="281" r:id="rId21"/>
    <p:sldId id="284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F1D"/>
    <a:srgbClr val="151428"/>
    <a:srgbClr val="728DAE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4" autoAdjust="0"/>
    <p:restoredTop sz="94660"/>
  </p:normalViewPr>
  <p:slideViewPr>
    <p:cSldViewPr snapToGrid="0">
      <p:cViewPr>
        <p:scale>
          <a:sx n="91" d="100"/>
          <a:sy n="91" d="100"/>
        </p:scale>
        <p:origin x="-13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33A5C-72F0-4353-9A75-EC643709E94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BC292-3E92-4BA6-BDCD-1098655E43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97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8D06-F70B-4349-AAC7-8333F7174F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2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8D06-F70B-4349-AAC7-8333F7174F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2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8D06-F70B-4349-AAC7-8333F7174F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1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8D06-F70B-4349-AAC7-8333F7174F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2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D8D06-F70B-4349-AAC7-8333F7174F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10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87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554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781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585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06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03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74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6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147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975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6972-9F76-4B40-AA8A-6885953C67B8}" type="datetimeFigureOut">
              <a:rPr lang="sl-SI" smtClean="0"/>
              <a:t>17.6.2015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1C70C-8E77-4930-A3FB-E511EA5707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01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0327422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53413" y="5018768"/>
            <a:ext cx="10515600" cy="1325563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728DAE"/>
                </a:solidFill>
              </a:rPr>
              <a:t>@</a:t>
            </a:r>
            <a:r>
              <a:rPr lang="sl-SI" sz="3200" dirty="0" err="1" smtClean="0">
                <a:solidFill>
                  <a:srgbClr val="728DAE"/>
                </a:solidFill>
              </a:rPr>
              <a:t>KristijanPuksic</a:t>
            </a:r>
            <a:endParaRPr lang="sl-SI" sz="3200" dirty="0">
              <a:solidFill>
                <a:srgbClr val="728DAE"/>
              </a:solidFill>
            </a:endParaRPr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0983"/>
              </p:ext>
            </p:extLst>
          </p:nvPr>
        </p:nvGraphicFramePr>
        <p:xfrm>
          <a:off x="3937000" y="1359354"/>
          <a:ext cx="4316413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3" imgW="4315680" imgH="1883520" progId="Photoshop.Image.13">
                  <p:embed/>
                </p:oleObj>
              </mc:Choice>
              <mc:Fallback>
                <p:oleObj name="Image" r:id="rId3" imgW="4315680" imgH="1883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0" y="1359354"/>
                        <a:ext cx="4316413" cy="188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Naslov 1"/>
          <p:cNvSpPr txBox="1">
            <a:spLocks/>
          </p:cNvSpPr>
          <p:nvPr/>
        </p:nvSpPr>
        <p:spPr>
          <a:xfrm>
            <a:off x="-114300" y="3242129"/>
            <a:ext cx="12306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>
                <a:solidFill>
                  <a:srgbClr val="FBFBFB"/>
                </a:solidFill>
              </a:rPr>
              <a:t>Sam si hitrejši, daleč prideš le s pravo ekipo</a:t>
            </a:r>
            <a:endParaRPr lang="sl-SI" sz="3200" dirty="0">
              <a:solidFill>
                <a:srgbClr val="FBFB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graphicFrame>
        <p:nvGraphicFramePr>
          <p:cNvPr id="2" name="Predm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38143"/>
              </p:ext>
            </p:extLst>
          </p:nvPr>
        </p:nvGraphicFramePr>
        <p:xfrm>
          <a:off x="1498600" y="688975"/>
          <a:ext cx="9194800" cy="548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Image" r:id="rId4" imgW="9195480" imgH="5480280" progId="Photoshop.Image.13">
                  <p:embed/>
                </p:oleObj>
              </mc:Choice>
              <mc:Fallback>
                <p:oleObj name="Image" r:id="rId4" imgW="9195480" imgH="5480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8600" y="688975"/>
                        <a:ext cx="9194800" cy="548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5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6951"/>
              </p:ext>
            </p:extLst>
          </p:nvPr>
        </p:nvGraphicFramePr>
        <p:xfrm>
          <a:off x="1539875" y="842963"/>
          <a:ext cx="84280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Image" r:id="rId3" imgW="8427600" imgH="5333760" progId="Photoshop.Image.13">
                  <p:embed/>
                </p:oleObj>
              </mc:Choice>
              <mc:Fallback>
                <p:oleObj name="Image" r:id="rId3" imgW="8427600" imgH="53337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9875" y="842963"/>
                        <a:ext cx="84280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4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Team </a:t>
            </a:r>
            <a:r>
              <a:rPr lang="sl-SI" dirty="0" err="1" smtClean="0">
                <a:solidFill>
                  <a:schemeClr val="bg1"/>
                </a:solidFill>
              </a:rPr>
              <a:t>today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2x business </a:t>
            </a:r>
            <a:r>
              <a:rPr lang="sl-SI" dirty="0" err="1" smtClean="0">
                <a:solidFill>
                  <a:schemeClr val="bg1"/>
                </a:solidFill>
              </a:rPr>
              <a:t>development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1x design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4x </a:t>
            </a:r>
            <a:r>
              <a:rPr lang="sl-SI" dirty="0" err="1" smtClean="0">
                <a:solidFill>
                  <a:schemeClr val="bg1"/>
                </a:solidFill>
              </a:rPr>
              <a:t>programming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2x </a:t>
            </a:r>
            <a:r>
              <a:rPr lang="sl-SI" dirty="0" err="1" smtClean="0">
                <a:solidFill>
                  <a:schemeClr val="bg1"/>
                </a:solidFill>
              </a:rPr>
              <a:t>tagging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products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1x </a:t>
            </a:r>
            <a:r>
              <a:rPr lang="sl-SI" dirty="0" err="1" smtClean="0">
                <a:solidFill>
                  <a:schemeClr val="bg1"/>
                </a:solidFill>
              </a:rPr>
              <a:t>sales</a:t>
            </a:r>
            <a:r>
              <a:rPr lang="sl-SI" dirty="0" smtClean="0">
                <a:solidFill>
                  <a:schemeClr val="bg1"/>
                </a:solidFill>
              </a:rPr>
              <a:t> US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3x </a:t>
            </a:r>
            <a:r>
              <a:rPr lang="sl-SI" dirty="0" err="1" smtClean="0">
                <a:solidFill>
                  <a:schemeClr val="bg1"/>
                </a:solidFill>
              </a:rPr>
              <a:t>mentors</a:t>
            </a:r>
            <a:r>
              <a:rPr lang="sl-SI" dirty="0" smtClean="0">
                <a:solidFill>
                  <a:schemeClr val="bg1"/>
                </a:solidFill>
              </a:rPr>
              <a:t> US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… </a:t>
            </a:r>
            <a:r>
              <a:rPr lang="sl-SI" dirty="0" err="1" smtClean="0">
                <a:solidFill>
                  <a:schemeClr val="bg1"/>
                </a:solidFill>
              </a:rPr>
              <a:t>you</a:t>
            </a:r>
            <a:r>
              <a:rPr lang="sl-SI" dirty="0" smtClean="0">
                <a:solidFill>
                  <a:schemeClr val="bg1"/>
                </a:solidFill>
              </a:rPr>
              <a:t>?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CASE STUDY – BR4SS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https://vimeo.com/103274221</a:t>
            </a:r>
            <a:r>
              <a:rPr lang="en-US" dirty="0"/>
              <a:t> 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34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33"/>
            <a:ext cx="12192000" cy="6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3" y="-141955"/>
            <a:ext cx="11576957" cy="7149732"/>
          </a:xfrm>
        </p:spPr>
      </p:pic>
    </p:spTree>
    <p:extLst>
      <p:ext uri="{BB962C8B-B14F-4D97-AF65-F5344CB8AC3E}">
        <p14:creationId xmlns:p14="http://schemas.microsoft.com/office/powerpoint/2010/main" val="7892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33" y="-16335"/>
            <a:ext cx="12307233" cy="7475396"/>
          </a:xfrm>
        </p:spPr>
      </p:pic>
    </p:spTree>
    <p:extLst>
      <p:ext uri="{BB962C8B-B14F-4D97-AF65-F5344CB8AC3E}">
        <p14:creationId xmlns:p14="http://schemas.microsoft.com/office/powerpoint/2010/main" val="28345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32"/>
            <a:ext cx="11805557" cy="6382540"/>
          </a:xfrm>
        </p:spPr>
      </p:pic>
    </p:spTree>
    <p:extLst>
      <p:ext uri="{BB962C8B-B14F-4D97-AF65-F5344CB8AC3E}">
        <p14:creationId xmlns:p14="http://schemas.microsoft.com/office/powerpoint/2010/main" val="39208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360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https://www.youtube.com/watch?v=h-0y7XUnSyA</a:t>
            </a:r>
            <a:endParaRPr lang="sl-S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840"/>
            <a:ext cx="12250959" cy="6638160"/>
          </a:xfrm>
        </p:spPr>
      </p:pic>
    </p:spTree>
    <p:extLst>
      <p:ext uri="{BB962C8B-B14F-4D97-AF65-F5344CB8AC3E}">
        <p14:creationId xmlns:p14="http://schemas.microsoft.com/office/powerpoint/2010/main" val="42275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53413" y="5018768"/>
            <a:ext cx="10515600" cy="1325563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728DAE"/>
                </a:solidFill>
              </a:rPr>
              <a:t>@</a:t>
            </a:r>
            <a:r>
              <a:rPr lang="sl-SI" sz="3200" dirty="0" err="1" smtClean="0">
                <a:solidFill>
                  <a:srgbClr val="728DAE"/>
                </a:solidFill>
              </a:rPr>
              <a:t>KristijanPuksic</a:t>
            </a:r>
            <a:endParaRPr lang="sl-SI" sz="3200" dirty="0">
              <a:solidFill>
                <a:srgbClr val="728DAE"/>
              </a:solidFill>
            </a:endParaRPr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/>
        </p:nvGraphicFramePr>
        <p:xfrm>
          <a:off x="3937000" y="1359354"/>
          <a:ext cx="4316413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Image" r:id="rId3" imgW="4315680" imgH="1883520" progId="Photoshop.Image.13">
                  <p:embed/>
                </p:oleObj>
              </mc:Choice>
              <mc:Fallback>
                <p:oleObj name="Image" r:id="rId3" imgW="4315680" imgH="1883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0" y="1359354"/>
                        <a:ext cx="4316413" cy="188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Naslov 1"/>
          <p:cNvSpPr txBox="1">
            <a:spLocks/>
          </p:cNvSpPr>
          <p:nvPr/>
        </p:nvSpPr>
        <p:spPr>
          <a:xfrm>
            <a:off x="-114300" y="3242129"/>
            <a:ext cx="12306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>
                <a:solidFill>
                  <a:srgbClr val="FBFBFB"/>
                </a:solidFill>
              </a:rPr>
              <a:t>Ekipa je ključ do uspeha.</a:t>
            </a:r>
            <a:endParaRPr lang="sl-SI" sz="3200" dirty="0">
              <a:solidFill>
                <a:srgbClr val="FBFB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Re Time Transactions</a:t>
            </a:r>
            <a:endParaRPr lang="en-U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78189"/>
              </p:ext>
            </p:extLst>
          </p:nvPr>
        </p:nvGraphicFramePr>
        <p:xfrm>
          <a:off x="8973457" y="5255037"/>
          <a:ext cx="3218543" cy="160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Image" r:id="rId4" imgW="405360" imgH="200880" progId="Photoshop.Image.13">
                  <p:embed/>
                </p:oleObj>
              </mc:Choice>
              <mc:Fallback>
                <p:oleObj name="Image" r:id="rId4" imgW="405360" imgH="200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73457" y="5255037"/>
                        <a:ext cx="3218543" cy="160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7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544380"/>
              </p:ext>
            </p:extLst>
          </p:nvPr>
        </p:nvGraphicFramePr>
        <p:xfrm>
          <a:off x="8350250" y="6092906"/>
          <a:ext cx="3841750" cy="765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Image" r:id="rId5" imgW="749520" imgH="149040" progId="Photoshop.Image.13">
                  <p:embed/>
                </p:oleObj>
              </mc:Choice>
              <mc:Fallback>
                <p:oleObj name="Image" r:id="rId5" imgW="749520" imgH="149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50250" y="6092906"/>
                        <a:ext cx="3841750" cy="765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" name="Predm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71005"/>
              </p:ext>
            </p:extLst>
          </p:nvPr>
        </p:nvGraphicFramePr>
        <p:xfrm>
          <a:off x="8509000" y="5981700"/>
          <a:ext cx="3683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4" imgW="3682440" imgH="875880" progId="Photoshop.Image.13">
                  <p:embed/>
                </p:oleObj>
              </mc:Choice>
              <mc:Fallback>
                <p:oleObj name="Image" r:id="rId4" imgW="3682440" imgH="875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9000" y="5981700"/>
                        <a:ext cx="36830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3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Predm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3075"/>
              </p:ext>
            </p:extLst>
          </p:nvPr>
        </p:nvGraphicFramePr>
        <p:xfrm>
          <a:off x="7860392" y="6019800"/>
          <a:ext cx="41767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Image" r:id="rId5" imgW="4177440" imgH="838080" progId="Photoshop.Image.13">
                  <p:embed/>
                </p:oleObj>
              </mc:Choice>
              <mc:Fallback>
                <p:oleObj name="Image" r:id="rId5" imgW="4177440" imgH="8380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0392" y="6019800"/>
                        <a:ext cx="417671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4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Predm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78619"/>
              </p:ext>
            </p:extLst>
          </p:nvPr>
        </p:nvGraphicFramePr>
        <p:xfrm>
          <a:off x="6097587" y="5418139"/>
          <a:ext cx="6094413" cy="143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Image" r:id="rId5" imgW="6095160" imgH="3428280" progId="Photoshop.Image.13">
                  <p:embed/>
                </p:oleObj>
              </mc:Choice>
              <mc:Fallback>
                <p:oleObj name="Image" r:id="rId5" imgW="6095160" imgH="3428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7587" y="5418139"/>
                        <a:ext cx="6094413" cy="1439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5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59</Words>
  <Application>Microsoft Office PowerPoint</Application>
  <PresentationFormat>Po meri</PresentationFormat>
  <Paragraphs>21</Paragraphs>
  <Slides>21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3" baseType="lpstr">
      <vt:lpstr>Officeova tema</vt:lpstr>
      <vt:lpstr>Image</vt:lpstr>
      <vt:lpstr>@KristijanPuksic</vt:lpstr>
      <vt:lpstr>https://www.youtube.com/watch?v=h-0y7XUnSyA</vt:lpstr>
      <vt:lpstr>PowerPointova predstavitev</vt:lpstr>
      <vt:lpstr>PowerPointova predstavitev</vt:lpstr>
      <vt:lpstr>Re Time Transactions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Team today</vt:lpstr>
      <vt:lpstr>CASE STUDY – BR4SS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@KristijanPuksic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@KristijanPuksic</dc:title>
  <dc:creator>AA</dc:creator>
  <cp:lastModifiedBy>ADUT5</cp:lastModifiedBy>
  <cp:revision>11</cp:revision>
  <dcterms:created xsi:type="dcterms:W3CDTF">2015-04-13T20:35:52Z</dcterms:created>
  <dcterms:modified xsi:type="dcterms:W3CDTF">2015-06-17T18:48:17Z</dcterms:modified>
</cp:coreProperties>
</file>